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17" autoAdjust="0"/>
    <p:restoredTop sz="94660"/>
  </p:normalViewPr>
  <p:slideViewPr>
    <p:cSldViewPr snapToGrid="0">
      <p:cViewPr varScale="1">
        <p:scale>
          <a:sx n="61" d="100"/>
          <a:sy n="61" d="100"/>
        </p:scale>
        <p:origin x="834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96DFF08F-DC6B-4601-B491-B0F83F6DD2DA}" type="datetimeFigureOut">
              <a:rPr lang="en-US" dirty="0"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5/26/2014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5/26/2014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5/26/2014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5/26/2014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5/26/2014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CO" sz="9600" dirty="0" err="1" smtClean="0"/>
              <a:t>aT</a:t>
            </a:r>
            <a:r>
              <a:rPr lang="es-CO" sz="9600" dirty="0" smtClean="0"/>
              <a:t> </a:t>
            </a:r>
            <a:endParaRPr lang="es-CO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87487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YES </a:t>
            </a:r>
            <a:endParaRPr lang="es-C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65936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ME</a:t>
            </a:r>
            <a:endParaRPr lang="es-C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6785377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MUM </a:t>
            </a:r>
            <a:endParaRPr lang="es-C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4525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NO </a:t>
            </a:r>
            <a:endParaRPr lang="es-C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2954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SHE </a:t>
            </a:r>
            <a:endParaRPr lang="es-C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19756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TO </a:t>
            </a:r>
            <a:endParaRPr lang="es-C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9509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TODAY </a:t>
            </a:r>
            <a:endParaRPr lang="es-C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2278499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THE </a:t>
            </a:r>
            <a:endParaRPr lang="es-C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61439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WENT </a:t>
            </a:r>
            <a:endParaRPr lang="es-C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378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WE </a:t>
            </a:r>
            <a:endParaRPr lang="es-C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26243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AND </a:t>
            </a:r>
            <a:endParaRPr lang="es-C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73573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DAD </a:t>
            </a:r>
            <a:endParaRPr lang="es-C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25522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FOR </a:t>
            </a:r>
            <a:endParaRPr lang="es-C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95746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GO </a:t>
            </a:r>
            <a:endParaRPr lang="es-C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605643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IS </a:t>
            </a:r>
            <a:endParaRPr lang="es-C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325474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i</a:t>
            </a:r>
            <a:endParaRPr lang="es-C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5408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IT </a:t>
            </a:r>
            <a:endParaRPr lang="es-C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0509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YOU </a:t>
            </a:r>
            <a:endParaRPr lang="es-C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19947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Words>19</Words>
  <Application>Microsoft Office PowerPoint</Application>
  <PresentationFormat>Widescreen</PresentationFormat>
  <Paragraphs>19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Corbel</vt:lpstr>
      <vt:lpstr>Wingdings</vt:lpstr>
      <vt:lpstr>Banded</vt:lpstr>
      <vt:lpstr>aT </vt:lpstr>
      <vt:lpstr>AND </vt:lpstr>
      <vt:lpstr>DAD </vt:lpstr>
      <vt:lpstr>FOR </vt:lpstr>
      <vt:lpstr>GO </vt:lpstr>
      <vt:lpstr>IS </vt:lpstr>
      <vt:lpstr>i</vt:lpstr>
      <vt:lpstr>IT </vt:lpstr>
      <vt:lpstr>YOU </vt:lpstr>
      <vt:lpstr>YES </vt:lpstr>
      <vt:lpstr>ME</vt:lpstr>
      <vt:lpstr>MUM </vt:lpstr>
      <vt:lpstr>NO </vt:lpstr>
      <vt:lpstr>SHE </vt:lpstr>
      <vt:lpstr>TO </vt:lpstr>
      <vt:lpstr>TODAY </vt:lpstr>
      <vt:lpstr>THE </vt:lpstr>
      <vt:lpstr>WENT </vt:lpstr>
      <vt:lpstr>WE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 </dc:title>
  <dc:creator>Sidey Viedman</dc:creator>
  <cp:lastModifiedBy>Sidey Viedman</cp:lastModifiedBy>
  <cp:revision>2</cp:revision>
  <dcterms:created xsi:type="dcterms:W3CDTF">2014-05-26T15:46:12Z</dcterms:created>
  <dcterms:modified xsi:type="dcterms:W3CDTF">2014-05-26T15:59:52Z</dcterms:modified>
</cp:coreProperties>
</file>